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5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6060CF-B9F8-417F-812F-EC56D24DE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52CAFF-0EEB-4E1F-85B4-45A1F06AD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F404B3-6108-450A-9B62-9941122A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76A90-A10B-4927-8E32-1778C89AB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5A196E-E7A8-4346-838A-E809E46E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71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22954-719A-4FAF-BEB8-AC8EE0E6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6F489B-9A8F-4675-9EBB-8A19C94F3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7C9187-592E-4E14-9F39-8995D521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E59C8D-D1C2-4B2C-9134-562D1DB2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1227B-E7FB-46F8-B420-748B2B1F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9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90C0AED-FF96-413E-B28E-16C469F2E2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13B696-F76D-42E7-8306-B48B2997B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D14DC9-8691-4181-826E-DD32899E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98E15A-9974-4DCE-9A1B-73C43BA71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1CD842-464D-4104-8520-07CD46BF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68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CED83-7ED0-4F11-8279-284F01BA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8390A3-F4C6-4653-B0B1-BDE5F7C32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EDCB09-FFA7-4D08-8CAA-E132A26C9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CEA17D-551B-457B-8E3C-15114D49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387B3F-B199-441D-BB66-5340D4F03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36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146E59-6DFC-4D02-ABB6-88D301D1F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5F3E4D-85AD-4498-82CA-5D18BC22B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DC9C41-B321-46A2-ADF6-5627B3A1E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6C5785-083D-40FF-9297-42DB7A52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6063B6-A10C-4F87-8C6A-22B21807D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39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4C4681-9B01-426F-9726-05095A71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9184C8-12E7-4E0C-9F91-A29A3CDBB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87A80F-160E-4201-AECA-2C752BE92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D8E615-6412-48A0-A602-ADB75F06C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63891E-8F05-498C-B1F9-382EC863A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936AD-E284-44D5-9C0B-C2CB0518D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63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921594-24EB-4B77-AA9A-ACD5E805E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704D23-5488-4B24-B23F-E7F2DBF1D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E3ECBD-DC6D-4BD2-AA31-C6553D23B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828326-3ADE-44FC-A0EF-F40FFBB29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FDB1724-97B4-4BE2-9FE8-AC7B29997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3AC273-55EF-480D-8991-46CDB0A1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5879117-9BDF-4835-8DCD-BB9121F9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DD129-AA3F-47EE-AF54-BAD74507D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46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7E3B32-96EC-4951-9527-4915BCB0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315A5EF-2498-4317-A78A-590FC84E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FDD809-A94E-4242-8001-2899D11E1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213997-EC54-4184-AE8E-4D3A9777D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34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77DA3B-4AD1-4A29-B7BB-AE367AD3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6CC3B05-73E3-4ACA-877A-73F8A082E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E9CE52-579D-40BF-8551-A4D260DF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10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561710-32AA-4A1A-AD60-F02DDABF6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C61376-35B5-401C-84F7-F96C0F7FE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8B1EF4-2CEA-4B15-A44C-44CCDBC01A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839049-A7F0-4D4E-891C-877A60A85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03DC8-F9ED-4427-8E3A-8F8F88479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893965-F58D-4874-8F2B-D9B1E588E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59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DE3762-3798-49FC-9A3A-D685129BD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144297A-185F-47FB-A657-D30EFF4026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A8956A-44CE-409F-B8A4-E5C23E484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FE9306-6AE3-43F1-8687-D266DC23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2509E9-F3C2-471E-8E8E-CFB2F003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0EED3C-CB50-4840-A0E7-9CCC6B69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0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0764207-25C7-4012-8B93-5FFD23267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945404-4975-4F63-85CA-4BEEE4B9B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CADDD2-151E-4E39-A205-3AC321EBF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A83AC-FC3B-4CE1-8FB3-B241334B3C86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CB15AF-AA37-4667-B674-EA81E1E99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CD16D9-E99B-4BF2-860F-240E2775F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BB14-6CF3-4C40-BCB9-1E41C1C73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76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69F5EC-6FDE-46D7-B86F-5A611067E64F}"/>
              </a:ext>
            </a:extLst>
          </p:cNvPr>
          <p:cNvSpPr/>
          <p:nvPr/>
        </p:nvSpPr>
        <p:spPr>
          <a:xfrm>
            <a:off x="1543608" y="1435608"/>
            <a:ext cx="5079348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7FD2DE-75F1-4193-9F3A-D89509ECB9AA}"/>
              </a:ext>
            </a:extLst>
          </p:cNvPr>
          <p:cNvSpPr/>
          <p:nvPr/>
        </p:nvSpPr>
        <p:spPr>
          <a:xfrm>
            <a:off x="335280" y="2209800"/>
            <a:ext cx="1127760" cy="128320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マイル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ストーン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5A8EF17-A0DB-435E-BDF4-C5EA55F9263E}"/>
              </a:ext>
            </a:extLst>
          </p:cNvPr>
          <p:cNvSpPr/>
          <p:nvPr/>
        </p:nvSpPr>
        <p:spPr>
          <a:xfrm>
            <a:off x="335280" y="3604768"/>
            <a:ext cx="1127760" cy="128320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A5E283-7437-4452-B9C4-0B182F61E550}"/>
              </a:ext>
            </a:extLst>
          </p:cNvPr>
          <p:cNvSpPr/>
          <p:nvPr/>
        </p:nvSpPr>
        <p:spPr>
          <a:xfrm>
            <a:off x="335280" y="4999736"/>
            <a:ext cx="1127760" cy="128320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921E51-87DA-4301-B3E4-D78818E1D454}"/>
              </a:ext>
            </a:extLst>
          </p:cNvPr>
          <p:cNvSpPr/>
          <p:nvPr/>
        </p:nvSpPr>
        <p:spPr>
          <a:xfrm>
            <a:off x="1543608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C8D1CEC-0D7A-4226-9ECD-721E9B1F9871}"/>
              </a:ext>
            </a:extLst>
          </p:cNvPr>
          <p:cNvSpPr/>
          <p:nvPr/>
        </p:nvSpPr>
        <p:spPr>
          <a:xfrm>
            <a:off x="2852724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A9FBD20-A4E1-4ADC-AFEE-5C93C0B0B8D5}"/>
              </a:ext>
            </a:extLst>
          </p:cNvPr>
          <p:cNvSpPr/>
          <p:nvPr/>
        </p:nvSpPr>
        <p:spPr>
          <a:xfrm>
            <a:off x="4161840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B88209F-63FA-4590-8953-C369260DA671}"/>
              </a:ext>
            </a:extLst>
          </p:cNvPr>
          <p:cNvSpPr/>
          <p:nvPr/>
        </p:nvSpPr>
        <p:spPr>
          <a:xfrm>
            <a:off x="5470956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FAC2DF2-4AF3-4328-9C70-BF846FE9BBAE}"/>
              </a:ext>
            </a:extLst>
          </p:cNvPr>
          <p:cNvSpPr/>
          <p:nvPr/>
        </p:nvSpPr>
        <p:spPr>
          <a:xfrm>
            <a:off x="6780072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CC7FA0-0CBD-4622-9E29-782400998537}"/>
              </a:ext>
            </a:extLst>
          </p:cNvPr>
          <p:cNvSpPr/>
          <p:nvPr/>
        </p:nvSpPr>
        <p:spPr>
          <a:xfrm>
            <a:off x="8089188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8CFBC30-F046-4A3B-A467-02932B7E7696}"/>
              </a:ext>
            </a:extLst>
          </p:cNvPr>
          <p:cNvSpPr/>
          <p:nvPr/>
        </p:nvSpPr>
        <p:spPr>
          <a:xfrm>
            <a:off x="9398304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B43E289-FA29-4EA9-BF92-49CED94D76E9}"/>
              </a:ext>
            </a:extLst>
          </p:cNvPr>
          <p:cNvSpPr/>
          <p:nvPr/>
        </p:nvSpPr>
        <p:spPr>
          <a:xfrm>
            <a:off x="10707417" y="1822704"/>
            <a:ext cx="1152000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4Q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8C899FA-387E-4B16-971E-D4FC7C2A09E3}"/>
              </a:ext>
            </a:extLst>
          </p:cNvPr>
          <p:cNvSpPr/>
          <p:nvPr/>
        </p:nvSpPr>
        <p:spPr>
          <a:xfrm>
            <a:off x="6780072" y="1435608"/>
            <a:ext cx="5079348" cy="3474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20xx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72949D7-622E-44C5-B6F4-B362530EA9BE}"/>
              </a:ext>
            </a:extLst>
          </p:cNvPr>
          <p:cNvCxnSpPr/>
          <p:nvPr/>
        </p:nvCxnSpPr>
        <p:spPr>
          <a:xfrm>
            <a:off x="1472184" y="3557016"/>
            <a:ext cx="10368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8537AB7-2ACB-48B9-AF32-A9B081EDDE0F}"/>
              </a:ext>
            </a:extLst>
          </p:cNvPr>
          <p:cNvCxnSpPr/>
          <p:nvPr/>
        </p:nvCxnSpPr>
        <p:spPr>
          <a:xfrm>
            <a:off x="1472184" y="4950460"/>
            <a:ext cx="10368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BBD4872-49C1-48B2-9727-87DA388E8F9E}"/>
              </a:ext>
            </a:extLst>
          </p:cNvPr>
          <p:cNvCxnSpPr/>
          <p:nvPr/>
        </p:nvCxnSpPr>
        <p:spPr>
          <a:xfrm>
            <a:off x="1472184" y="6289040"/>
            <a:ext cx="10368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56FA4BA-82AC-4FC9-9E3E-3BB11E83D5AA}"/>
              </a:ext>
            </a:extLst>
          </p:cNvPr>
          <p:cNvSpPr txBox="1"/>
          <p:nvPr/>
        </p:nvSpPr>
        <p:spPr>
          <a:xfrm>
            <a:off x="207382" y="517860"/>
            <a:ext cx="4030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サンプル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マスタースケジュール</a:t>
            </a:r>
          </a:p>
        </p:txBody>
      </p:sp>
      <p:sp>
        <p:nvSpPr>
          <p:cNvPr id="37" name="星: 5 pt 36">
            <a:extLst>
              <a:ext uri="{FF2B5EF4-FFF2-40B4-BE49-F238E27FC236}">
                <a16:creationId xmlns:a16="http://schemas.microsoft.com/office/drawing/2014/main" id="{DE2BD449-5635-4127-AFE8-526684EDA49E}"/>
              </a:ext>
            </a:extLst>
          </p:cNvPr>
          <p:cNvSpPr/>
          <p:nvPr/>
        </p:nvSpPr>
        <p:spPr>
          <a:xfrm>
            <a:off x="2879436" y="2366724"/>
            <a:ext cx="252000" cy="2520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E9F02B3-6F31-4FE7-9447-E57BB7EFC951}"/>
              </a:ext>
            </a:extLst>
          </p:cNvPr>
          <p:cNvSpPr txBox="1"/>
          <p:nvPr/>
        </p:nvSpPr>
        <p:spPr>
          <a:xfrm>
            <a:off x="3105921" y="2287619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キックオフミーティング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(7/20)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星: 5 pt 42">
            <a:extLst>
              <a:ext uri="{FF2B5EF4-FFF2-40B4-BE49-F238E27FC236}">
                <a16:creationId xmlns:a16="http://schemas.microsoft.com/office/drawing/2014/main" id="{7EB28E7A-5223-48BC-BC7B-2AEAABD7C0FE}"/>
              </a:ext>
            </a:extLst>
          </p:cNvPr>
          <p:cNvSpPr/>
          <p:nvPr/>
        </p:nvSpPr>
        <p:spPr>
          <a:xfrm>
            <a:off x="3811189" y="3062204"/>
            <a:ext cx="252000" cy="2520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38CD8687-EB82-472D-97F5-2E54D232CE02}"/>
              </a:ext>
            </a:extLst>
          </p:cNvPr>
          <p:cNvSpPr txBox="1"/>
          <p:nvPr/>
        </p:nvSpPr>
        <p:spPr>
          <a:xfrm>
            <a:off x="4050444" y="3074217"/>
            <a:ext cx="1383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業者発注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(9/20)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6C5B83ED-775F-4D15-91AE-11D05CC775D6}"/>
              </a:ext>
            </a:extLst>
          </p:cNvPr>
          <p:cNvGrpSpPr/>
          <p:nvPr/>
        </p:nvGrpSpPr>
        <p:grpSpPr>
          <a:xfrm>
            <a:off x="10622150" y="2366724"/>
            <a:ext cx="1322533" cy="461665"/>
            <a:chOff x="2879436" y="1414176"/>
            <a:chExt cx="1322533" cy="461665"/>
          </a:xfrm>
        </p:grpSpPr>
        <p:sp>
          <p:nvSpPr>
            <p:cNvPr id="46" name="星: 5 pt 45">
              <a:extLst>
                <a:ext uri="{FF2B5EF4-FFF2-40B4-BE49-F238E27FC236}">
                  <a16:creationId xmlns:a16="http://schemas.microsoft.com/office/drawing/2014/main" id="{23B4C7FC-711C-4E82-956E-C28002E44780}"/>
                </a:ext>
              </a:extLst>
            </p:cNvPr>
            <p:cNvSpPr/>
            <p:nvPr/>
          </p:nvSpPr>
          <p:spPr>
            <a:xfrm>
              <a:off x="2879436" y="1415748"/>
              <a:ext cx="252000" cy="252000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F21FF11B-8448-4737-87F9-4FE47E2C6A9D}"/>
                </a:ext>
              </a:extLst>
            </p:cNvPr>
            <p:cNvSpPr txBox="1"/>
            <p:nvPr/>
          </p:nvSpPr>
          <p:spPr>
            <a:xfrm>
              <a:off x="3106797" y="1414176"/>
              <a:ext cx="1095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システムリリース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(1/1)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9" name="星: 5 pt 48">
            <a:extLst>
              <a:ext uri="{FF2B5EF4-FFF2-40B4-BE49-F238E27FC236}">
                <a16:creationId xmlns:a16="http://schemas.microsoft.com/office/drawing/2014/main" id="{123F4AF6-5410-416C-917F-053E88F19ED8}"/>
              </a:ext>
            </a:extLst>
          </p:cNvPr>
          <p:cNvSpPr/>
          <p:nvPr/>
        </p:nvSpPr>
        <p:spPr>
          <a:xfrm>
            <a:off x="6391762" y="2333827"/>
            <a:ext cx="252000" cy="2520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E75F864-4C8B-45BC-AF20-DA105D85ECA4}"/>
              </a:ext>
            </a:extLst>
          </p:cNvPr>
          <p:cNvSpPr txBox="1"/>
          <p:nvPr/>
        </p:nvSpPr>
        <p:spPr>
          <a:xfrm>
            <a:off x="6631017" y="2263111"/>
            <a:ext cx="706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ステコミ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(3/20)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AB08DEF-4D6F-41CC-A1B4-BEA245551229}"/>
              </a:ext>
            </a:extLst>
          </p:cNvPr>
          <p:cNvCxnSpPr/>
          <p:nvPr/>
        </p:nvCxnSpPr>
        <p:spPr>
          <a:xfrm>
            <a:off x="2768760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D5BF1A7A-ECF7-4424-8185-CD2239F9106A}"/>
              </a:ext>
            </a:extLst>
          </p:cNvPr>
          <p:cNvCxnSpPr/>
          <p:nvPr/>
        </p:nvCxnSpPr>
        <p:spPr>
          <a:xfrm>
            <a:off x="4078728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EF8BB704-7727-4EF2-A538-0FCC7885F962}"/>
              </a:ext>
            </a:extLst>
          </p:cNvPr>
          <p:cNvCxnSpPr/>
          <p:nvPr/>
        </p:nvCxnSpPr>
        <p:spPr>
          <a:xfrm>
            <a:off x="5388696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B91C7B51-4975-46D2-A22B-59AD665A4244}"/>
              </a:ext>
            </a:extLst>
          </p:cNvPr>
          <p:cNvCxnSpPr/>
          <p:nvPr/>
        </p:nvCxnSpPr>
        <p:spPr>
          <a:xfrm>
            <a:off x="6698664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48A7AABA-26EB-4B07-8481-04DE9BC7F574}"/>
              </a:ext>
            </a:extLst>
          </p:cNvPr>
          <p:cNvCxnSpPr/>
          <p:nvPr/>
        </p:nvCxnSpPr>
        <p:spPr>
          <a:xfrm>
            <a:off x="8008632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517DA481-B99E-45DA-8487-F89537441444}"/>
              </a:ext>
            </a:extLst>
          </p:cNvPr>
          <p:cNvCxnSpPr/>
          <p:nvPr/>
        </p:nvCxnSpPr>
        <p:spPr>
          <a:xfrm>
            <a:off x="9318600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FF6FEC9A-BCBD-41BF-AD9F-5B6829BF380E}"/>
              </a:ext>
            </a:extLst>
          </p:cNvPr>
          <p:cNvCxnSpPr/>
          <p:nvPr/>
        </p:nvCxnSpPr>
        <p:spPr>
          <a:xfrm>
            <a:off x="10628568" y="1846583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26B5489F-3850-4231-80B2-C9185A0C13CE}"/>
              </a:ext>
            </a:extLst>
          </p:cNvPr>
          <p:cNvCxnSpPr/>
          <p:nvPr/>
        </p:nvCxnSpPr>
        <p:spPr>
          <a:xfrm>
            <a:off x="11901608" y="1854944"/>
            <a:ext cx="0" cy="442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702C9776-200E-42E7-80E6-5CBC5197911B}"/>
              </a:ext>
            </a:extLst>
          </p:cNvPr>
          <p:cNvSpPr/>
          <p:nvPr/>
        </p:nvSpPr>
        <p:spPr>
          <a:xfrm>
            <a:off x="5261878" y="4035972"/>
            <a:ext cx="1080001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基本設計</a:t>
            </a:r>
          </a:p>
        </p:txBody>
      </p:sp>
      <p:sp>
        <p:nvSpPr>
          <p:cNvPr id="26" name="矢印: 五方向 25">
            <a:extLst>
              <a:ext uri="{FF2B5EF4-FFF2-40B4-BE49-F238E27FC236}">
                <a16:creationId xmlns:a16="http://schemas.microsoft.com/office/drawing/2014/main" id="{539A93EF-3469-47F7-8A72-67CC62D71E91}"/>
              </a:ext>
            </a:extLst>
          </p:cNvPr>
          <p:cNvSpPr/>
          <p:nvPr/>
        </p:nvSpPr>
        <p:spPr>
          <a:xfrm>
            <a:off x="6354825" y="4035972"/>
            <a:ext cx="1080001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詳細設計</a:t>
            </a:r>
          </a:p>
        </p:txBody>
      </p:sp>
      <p:sp>
        <p:nvSpPr>
          <p:cNvPr id="31" name="矢印: 五方向 30">
            <a:extLst>
              <a:ext uri="{FF2B5EF4-FFF2-40B4-BE49-F238E27FC236}">
                <a16:creationId xmlns:a16="http://schemas.microsoft.com/office/drawing/2014/main" id="{4F9F9956-F9E4-4F15-A9EB-30D8FDDCC267}"/>
              </a:ext>
            </a:extLst>
          </p:cNvPr>
          <p:cNvSpPr/>
          <p:nvPr/>
        </p:nvSpPr>
        <p:spPr>
          <a:xfrm>
            <a:off x="7447772" y="4035972"/>
            <a:ext cx="1342189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プログラ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ミング</a:t>
            </a:r>
          </a:p>
        </p:txBody>
      </p:sp>
      <p:sp>
        <p:nvSpPr>
          <p:cNvPr id="33" name="矢印: 五方向 32">
            <a:extLst>
              <a:ext uri="{FF2B5EF4-FFF2-40B4-BE49-F238E27FC236}">
                <a16:creationId xmlns:a16="http://schemas.microsoft.com/office/drawing/2014/main" id="{18A2EF9F-9756-414C-B6D0-74FC1407042F}"/>
              </a:ext>
            </a:extLst>
          </p:cNvPr>
          <p:cNvSpPr/>
          <p:nvPr/>
        </p:nvSpPr>
        <p:spPr>
          <a:xfrm>
            <a:off x="8789961" y="4035972"/>
            <a:ext cx="1309963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テスト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五方向 33">
            <a:extLst>
              <a:ext uri="{FF2B5EF4-FFF2-40B4-BE49-F238E27FC236}">
                <a16:creationId xmlns:a16="http://schemas.microsoft.com/office/drawing/2014/main" id="{05F97FF9-3F53-474F-8CE5-F2B34C4AF163}"/>
              </a:ext>
            </a:extLst>
          </p:cNvPr>
          <p:cNvSpPr/>
          <p:nvPr/>
        </p:nvSpPr>
        <p:spPr>
          <a:xfrm>
            <a:off x="10160755" y="4035972"/>
            <a:ext cx="461396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移行</a:t>
            </a:r>
          </a:p>
        </p:txBody>
      </p:sp>
      <p:sp>
        <p:nvSpPr>
          <p:cNvPr id="48" name="矢印: 五方向 47">
            <a:extLst>
              <a:ext uri="{FF2B5EF4-FFF2-40B4-BE49-F238E27FC236}">
                <a16:creationId xmlns:a16="http://schemas.microsoft.com/office/drawing/2014/main" id="{90DE3A9E-073C-44A6-A5C8-873CFFF4D932}"/>
              </a:ext>
            </a:extLst>
          </p:cNvPr>
          <p:cNvSpPr/>
          <p:nvPr/>
        </p:nvSpPr>
        <p:spPr>
          <a:xfrm>
            <a:off x="4087427" y="4035972"/>
            <a:ext cx="1161505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システム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要件定義</a:t>
            </a:r>
          </a:p>
        </p:txBody>
      </p:sp>
      <p:sp>
        <p:nvSpPr>
          <p:cNvPr id="24" name="矢印: 五方向 23">
            <a:extLst>
              <a:ext uri="{FF2B5EF4-FFF2-40B4-BE49-F238E27FC236}">
                <a16:creationId xmlns:a16="http://schemas.microsoft.com/office/drawing/2014/main" id="{4B7A1066-AEE7-4187-B616-B436501A4A35}"/>
              </a:ext>
            </a:extLst>
          </p:cNvPr>
          <p:cNvSpPr/>
          <p:nvPr/>
        </p:nvSpPr>
        <p:spPr>
          <a:xfrm>
            <a:off x="2784300" y="4035972"/>
            <a:ext cx="1290181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業務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要件定義</a:t>
            </a:r>
          </a:p>
        </p:txBody>
      </p:sp>
      <p:sp>
        <p:nvSpPr>
          <p:cNvPr id="30" name="矢印: 五方向 29">
            <a:extLst>
              <a:ext uri="{FF2B5EF4-FFF2-40B4-BE49-F238E27FC236}">
                <a16:creationId xmlns:a16="http://schemas.microsoft.com/office/drawing/2014/main" id="{18DA8785-623D-4706-9146-FAE9FFC0F89A}"/>
              </a:ext>
            </a:extLst>
          </p:cNvPr>
          <p:cNvSpPr/>
          <p:nvPr/>
        </p:nvSpPr>
        <p:spPr>
          <a:xfrm>
            <a:off x="1543608" y="5196693"/>
            <a:ext cx="1225152" cy="402290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計画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8D5ACC71-D4A2-4C6C-93CE-CD670C735C85}"/>
              </a:ext>
            </a:extLst>
          </p:cNvPr>
          <p:cNvSpPr/>
          <p:nvPr/>
        </p:nvSpPr>
        <p:spPr>
          <a:xfrm>
            <a:off x="1543607" y="5739290"/>
            <a:ext cx="1714169" cy="402290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メンバー選定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7BC8408B-7F10-4F3E-A5E9-82A338539A55}"/>
              </a:ext>
            </a:extLst>
          </p:cNvPr>
          <p:cNvSpPr/>
          <p:nvPr/>
        </p:nvSpPr>
        <p:spPr>
          <a:xfrm>
            <a:off x="3257777" y="5739290"/>
            <a:ext cx="674143" cy="402290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業者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選定</a:t>
            </a:r>
          </a:p>
        </p:txBody>
      </p:sp>
      <p:sp>
        <p:nvSpPr>
          <p:cNvPr id="51" name="矢印: 五方向 50">
            <a:extLst>
              <a:ext uri="{FF2B5EF4-FFF2-40B4-BE49-F238E27FC236}">
                <a16:creationId xmlns:a16="http://schemas.microsoft.com/office/drawing/2014/main" id="{B07BB5A5-24BD-494D-A9AD-A4B24571DC9D}"/>
              </a:ext>
            </a:extLst>
          </p:cNvPr>
          <p:cNvSpPr/>
          <p:nvPr/>
        </p:nvSpPr>
        <p:spPr>
          <a:xfrm>
            <a:off x="8792639" y="5189634"/>
            <a:ext cx="1914778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業務マニュアル作成</a:t>
            </a:r>
          </a:p>
        </p:txBody>
      </p:sp>
      <p:sp>
        <p:nvSpPr>
          <p:cNvPr id="52" name="矢印: 五方向 51">
            <a:extLst>
              <a:ext uri="{FF2B5EF4-FFF2-40B4-BE49-F238E27FC236}">
                <a16:creationId xmlns:a16="http://schemas.microsoft.com/office/drawing/2014/main" id="{BB556B8B-E659-4154-B493-5E9D63CD7AA9}"/>
              </a:ext>
            </a:extLst>
          </p:cNvPr>
          <p:cNvSpPr/>
          <p:nvPr/>
        </p:nvSpPr>
        <p:spPr>
          <a:xfrm>
            <a:off x="10707418" y="5729889"/>
            <a:ext cx="1132766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ユーザー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教育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矢印: 五方向 52">
            <a:extLst>
              <a:ext uri="{FF2B5EF4-FFF2-40B4-BE49-F238E27FC236}">
                <a16:creationId xmlns:a16="http://schemas.microsoft.com/office/drawing/2014/main" id="{7B682C24-A9AA-49AD-B390-42858801E5CC}"/>
              </a:ext>
            </a:extLst>
          </p:cNvPr>
          <p:cNvSpPr/>
          <p:nvPr/>
        </p:nvSpPr>
        <p:spPr>
          <a:xfrm>
            <a:off x="5643716" y="5728626"/>
            <a:ext cx="1151197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ステコミ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準備</a:t>
            </a:r>
          </a:p>
        </p:txBody>
      </p:sp>
      <p:sp>
        <p:nvSpPr>
          <p:cNvPr id="54" name="矢印: 五方向 53">
            <a:extLst>
              <a:ext uri="{FF2B5EF4-FFF2-40B4-BE49-F238E27FC236}">
                <a16:creationId xmlns:a16="http://schemas.microsoft.com/office/drawing/2014/main" id="{CED9AE06-0EE0-49C6-9EFF-B2A2E37E92C3}"/>
              </a:ext>
            </a:extLst>
          </p:cNvPr>
          <p:cNvSpPr/>
          <p:nvPr/>
        </p:nvSpPr>
        <p:spPr>
          <a:xfrm>
            <a:off x="2784300" y="5196693"/>
            <a:ext cx="3914364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予算調整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矢印: 五方向 54">
            <a:extLst>
              <a:ext uri="{FF2B5EF4-FFF2-40B4-BE49-F238E27FC236}">
                <a16:creationId xmlns:a16="http://schemas.microsoft.com/office/drawing/2014/main" id="{62B2076B-64CE-41A6-A096-BEEDE7F37781}"/>
              </a:ext>
            </a:extLst>
          </p:cNvPr>
          <p:cNvSpPr/>
          <p:nvPr/>
        </p:nvSpPr>
        <p:spPr>
          <a:xfrm>
            <a:off x="8792639" y="5728626"/>
            <a:ext cx="1900428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教育コンテンツ作成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矢印: 五方向 63">
            <a:extLst>
              <a:ext uri="{FF2B5EF4-FFF2-40B4-BE49-F238E27FC236}">
                <a16:creationId xmlns:a16="http://schemas.microsoft.com/office/drawing/2014/main" id="{98EA4A43-7DE8-406F-892B-E680AB15439F}"/>
              </a:ext>
            </a:extLst>
          </p:cNvPr>
          <p:cNvSpPr/>
          <p:nvPr/>
        </p:nvSpPr>
        <p:spPr>
          <a:xfrm>
            <a:off x="7447772" y="5189634"/>
            <a:ext cx="1342187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操作マニュアル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</a:p>
        </p:txBody>
      </p:sp>
      <p:sp>
        <p:nvSpPr>
          <p:cNvPr id="65" name="矢印: 五方向 64">
            <a:extLst>
              <a:ext uri="{FF2B5EF4-FFF2-40B4-BE49-F238E27FC236}">
                <a16:creationId xmlns:a16="http://schemas.microsoft.com/office/drawing/2014/main" id="{4AF0495A-442A-43CA-9A76-AA586DAE1899}"/>
              </a:ext>
            </a:extLst>
          </p:cNvPr>
          <p:cNvSpPr/>
          <p:nvPr/>
        </p:nvSpPr>
        <p:spPr>
          <a:xfrm>
            <a:off x="6809263" y="5728626"/>
            <a:ext cx="1980691" cy="408339"/>
          </a:xfrm>
          <a:prstGeom prst="homePlat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システム環境準備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4137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ワイド画面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2020-04-14T05:30:18Z</dcterms:created>
  <dcterms:modified xsi:type="dcterms:W3CDTF">2020-04-14T12:39:41Z</dcterms:modified>
</cp:coreProperties>
</file>